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2192000" cy="6858000"/>
  <p:notesSz cx="6858000" cy="9144000"/>
</p:presentation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</a:t>
            </a:r>
            <a:r>
              <a:rPr b="0" lang="en-US" sz="4400" spc="-1" strike="noStrike">
                <a:latin typeface="Arial"/>
              </a:rPr>
              <a:t>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CB25BD3-1A2D-49D3-BBB4-8845F16FD026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8ABB92F-6FEF-4C08-92D4-621A11C5783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DF098C5-4985-45A4-852B-D6E10AFD8C0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This is a link to Google Earth.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0109723-80DB-481F-824E-64307E3D07C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82DC0C7-B6C3-4DE8-8052-204FFA6940A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E7AB67E-1344-4565-9A4A-A962F6C0005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5f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11292840" y="0"/>
            <a:ext cx="912600" cy="685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455400" cy="685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11292840" y="0"/>
            <a:ext cx="912600" cy="6856200"/>
          </a:xfrm>
          <a:prstGeom prst="rect">
            <a:avLst/>
          </a:prstGeom>
          <a:solidFill>
            <a:srgbClr val="3347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1292840" y="0"/>
            <a:ext cx="912600" cy="685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slideLayout" Target="../slideLayouts/slideLayout13.xml"/><Relationship Id="rId2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5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<Relationship Id="rId7" Type="http://schemas.openxmlformats.org/officeDocument/2006/relationships/image" Target="../media/image15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5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3.xml"/><Relationship Id="rId7" Type="http://schemas.openxmlformats.org/officeDocument/2006/relationships/image" Target="../media/image15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5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13.xml"/><Relationship Id="rId7" Type="http://schemas.openxmlformats.org/officeDocument/2006/relationships/image" Target="../media/image155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56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13.xml"/><Relationship Id="rId7" Type="http://schemas.openxmlformats.org/officeDocument/2006/relationships/image" Target="../media/image157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58.jpg"/><Relationship Id="rId4" Type="http://schemas.openxmlformats.org/officeDocument/2006/relationships/image" Target="../media/image159.jpg"/><Relationship Id="rId5" Type="http://schemas.openxmlformats.org/officeDocument/2006/relationships/image" Target="../media/image160.jpg"/><Relationship Id="rId6" Type="http://schemas.openxmlformats.org/officeDocument/2006/relationships/image" Target="../media/image161.jpg"/><Relationship Id="rId7" Type="http://schemas.openxmlformats.org/officeDocument/2006/relationships/image" Target="../media/image162.jpg"/><Relationship Id="rId8" Type="http://schemas.openxmlformats.org/officeDocument/2006/relationships/image" Target="../media/image16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64.jpg"/><Relationship Id="rId4" Type="http://schemas.openxmlformats.org/officeDocument/2006/relationships/image" Target="../media/image165.jpg"/><Relationship Id="rId5" Type="http://schemas.openxmlformats.org/officeDocument/2006/relationships/image" Target="../media/image166.jpg"/><Relationship Id="rId6" Type="http://schemas.openxmlformats.org/officeDocument/2006/relationships/image" Target="../media/image167.jpg"/><Relationship Id="rId7" Type="http://schemas.openxmlformats.org/officeDocument/2006/relationships/image" Target="../media/image168.jpg"/><Relationship Id="rId8" Type="http://schemas.openxmlformats.org/officeDocument/2006/relationships/image" Target="../media/image16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7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17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72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173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74.jpg"/><Relationship Id="rId4" Type="http://schemas.openxmlformats.org/officeDocument/2006/relationships/image" Target="../media/image175.jpg"/><Relationship Id="rId5" Type="http://schemas.openxmlformats.org/officeDocument/2006/relationships/image" Target="../media/image176.jpg"/><Relationship Id="rId6" Type="http://schemas.openxmlformats.org/officeDocument/2006/relationships/image" Target="../media/image177.jpg"/><Relationship Id="rId7" Type="http://schemas.openxmlformats.org/officeDocument/2006/relationships/image" Target="../media/image178.jpg"/><Relationship Id="rId8" Type="http://schemas.openxmlformats.org/officeDocument/2006/relationships/image" Target="../media/image179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80.jpg"/><Relationship Id="rId4" Type="http://schemas.openxmlformats.org/officeDocument/2006/relationships/image" Target="../media/image181.jpg"/><Relationship Id="rId5" Type="http://schemas.openxmlformats.org/officeDocument/2006/relationships/image" Target="../media/image182.jpg"/><Relationship Id="rId6" Type="http://schemas.openxmlformats.org/officeDocument/2006/relationships/image" Target="../media/image183.jpg"/><Relationship Id="rId7" Type="http://schemas.openxmlformats.org/officeDocument/2006/relationships/image" Target="../media/image184.jpg"/><Relationship Id="rId8" Type="http://schemas.openxmlformats.org/officeDocument/2006/relationships/image" Target="../media/image185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1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hyperlink" Target="https://www.worldwildlife.org/species/directory?direction=desc&amp;page=2&amp;sort=extinction_status" TargetMode="External"/><Relationship Id="rId3" Type="http://schemas.openxmlformats.org/officeDocument/2006/relationships/image" Target="../media/image91.png"/><Relationship Id="rId4" Type="http://schemas.openxmlformats.org/officeDocument/2006/relationships/slideLayout" Target="../slideLayouts/slideLayout1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slideLayout" Target="../slideLayouts/slideLayout13.xml"/><Relationship Id="rId13" Type="http://schemas.openxmlformats.org/officeDocument/2006/relationships/image" Target="../media/image186.jpg"/><Relationship Id="rId14" Type="http://schemas.openxmlformats.org/officeDocument/2006/relationships/image" Target="../media/image187.jpg"/><Relationship Id="rId15" Type="http://schemas.openxmlformats.org/officeDocument/2006/relationships/image" Target="../media/image188.jpg"/><Relationship Id="rId16" Type="http://schemas.openxmlformats.org/officeDocument/2006/relationships/image" Target="../media/image189.jpg"/><Relationship Id="rId17" Type="http://schemas.openxmlformats.org/officeDocument/2006/relationships/image" Target="../media/image190.jpg"/><Relationship Id="rId18" Type="http://schemas.openxmlformats.org/officeDocument/2006/relationships/image" Target="../media/image191.jpg"/><Relationship Id="rId19" Type="http://schemas.openxmlformats.org/officeDocument/2006/relationships/image" Target="../media/image192.jpg"/><Relationship Id="rId20" Type="http://schemas.openxmlformats.org/officeDocument/2006/relationships/image" Target="../media/image193.jpg"/><Relationship Id="rId21" Type="http://schemas.openxmlformats.org/officeDocument/2006/relationships/image" Target="../media/image194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slideLayout" Target="../slideLayouts/slideLayout13.xml"/><Relationship Id="rId13" Type="http://schemas.openxmlformats.org/officeDocument/2006/relationships/image" Target="../media/image195.jpg"/><Relationship Id="rId14" Type="http://schemas.openxmlformats.org/officeDocument/2006/relationships/image" Target="../media/image196.jpg"/><Relationship Id="rId15" Type="http://schemas.openxmlformats.org/officeDocument/2006/relationships/image" Target="../media/image197.jpg"/><Relationship Id="rId16" Type="http://schemas.openxmlformats.org/officeDocument/2006/relationships/image" Target="../media/image188.jpg"/><Relationship Id="rId17" Type="http://schemas.openxmlformats.org/officeDocument/2006/relationships/image" Target="../media/image187.jpg"/><Relationship Id="rId18" Type="http://schemas.openxmlformats.org/officeDocument/2006/relationships/image" Target="../media/image198.jpg"/><Relationship Id="rId19" Type="http://schemas.openxmlformats.org/officeDocument/2006/relationships/image" Target="../media/image191.jpg"/><Relationship Id="rId20" Type="http://schemas.openxmlformats.org/officeDocument/2006/relationships/image" Target="../media/image199.jpg"/><Relationship Id="rId21" Type="http://schemas.openxmlformats.org/officeDocument/2006/relationships/image" Target="../media/image200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slideLayout" Target="../slideLayouts/slideLayout13.xml"/><Relationship Id="rId13" Type="http://schemas.openxmlformats.org/officeDocument/2006/relationships/image" Target="../media/image191.jpg"/><Relationship Id="rId14" Type="http://schemas.openxmlformats.org/officeDocument/2006/relationships/image" Target="../media/image195.jpg"/><Relationship Id="rId15" Type="http://schemas.openxmlformats.org/officeDocument/2006/relationships/image" Target="../media/image201.jpg"/><Relationship Id="rId16" Type="http://schemas.openxmlformats.org/officeDocument/2006/relationships/image" Target="../media/image192.jpg"/><Relationship Id="rId17" Type="http://schemas.openxmlformats.org/officeDocument/2006/relationships/image" Target="../media/image202.jpg"/><Relationship Id="rId18" Type="http://schemas.openxmlformats.org/officeDocument/2006/relationships/image" Target="../media/image203.jpg"/><Relationship Id="rId19" Type="http://schemas.openxmlformats.org/officeDocument/2006/relationships/image" Target="../media/image190.jpg"/><Relationship Id="rId20" Type="http://schemas.openxmlformats.org/officeDocument/2006/relationships/image" Target="../media/image187.jpg"/><Relationship Id="rId21" Type="http://schemas.openxmlformats.org/officeDocument/2006/relationships/image" Target="../media/image20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slideLayout" Target="../slideLayouts/slideLayout13.xml"/><Relationship Id="rId13" Type="http://schemas.openxmlformats.org/officeDocument/2006/relationships/image" Target="../media/image198.jpg"/><Relationship Id="rId14" Type="http://schemas.openxmlformats.org/officeDocument/2006/relationships/image" Target="../media/image205.jpg"/><Relationship Id="rId15" Type="http://schemas.openxmlformats.org/officeDocument/2006/relationships/image" Target="../media/image206.jpg"/><Relationship Id="rId16" Type="http://schemas.openxmlformats.org/officeDocument/2006/relationships/image" Target="../media/image190.jpg"/><Relationship Id="rId17" Type="http://schemas.openxmlformats.org/officeDocument/2006/relationships/image" Target="../media/image204.jpg"/><Relationship Id="rId18" Type="http://schemas.openxmlformats.org/officeDocument/2006/relationships/image" Target="../media/image207.jpg"/><Relationship Id="rId19" Type="http://schemas.openxmlformats.org/officeDocument/2006/relationships/image" Target="../media/image186.jpg"/><Relationship Id="rId20" Type="http://schemas.openxmlformats.org/officeDocument/2006/relationships/image" Target="../media/image189.jpg"/><Relationship Id="rId21" Type="http://schemas.openxmlformats.org/officeDocument/2006/relationships/image" Target="../media/image188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slideLayout" Target="../slideLayouts/slideLayout13.xml"/><Relationship Id="rId13" Type="http://schemas.openxmlformats.org/officeDocument/2006/relationships/image" Target="../media/image198.jpg"/><Relationship Id="rId14" Type="http://schemas.openxmlformats.org/officeDocument/2006/relationships/image" Target="../media/image206.jpg"/><Relationship Id="rId15" Type="http://schemas.openxmlformats.org/officeDocument/2006/relationships/image" Target="../media/image195.jpg"/><Relationship Id="rId16" Type="http://schemas.openxmlformats.org/officeDocument/2006/relationships/image" Target="../media/image188.jpg"/><Relationship Id="rId17" Type="http://schemas.openxmlformats.org/officeDocument/2006/relationships/image" Target="../media/image194.jpg"/><Relationship Id="rId18" Type="http://schemas.openxmlformats.org/officeDocument/2006/relationships/image" Target="../media/image187.jpg"/><Relationship Id="rId19" Type="http://schemas.openxmlformats.org/officeDocument/2006/relationships/image" Target="../media/image207.jpg"/><Relationship Id="rId20" Type="http://schemas.openxmlformats.org/officeDocument/2006/relationships/image" Target="../media/image208.jpg"/><Relationship Id="rId21" Type="http://schemas.openxmlformats.org/officeDocument/2006/relationships/image" Target="../media/image191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1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261800" y="1177920"/>
            <a:ext cx="9416520" cy="44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85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Big Animals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261800" y="5703480"/>
            <a:ext cx="941652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75000"/>
              </a:lnSpc>
              <a:spcBef>
                <a:spcPts val="1599"/>
              </a:spcBef>
            </a:pPr>
            <a:r>
              <a:rPr b="0" lang="en-US" sz="204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Produced for: sept 25 test</a:t>
            </a:r>
            <a:endParaRPr b="0" lang="en-US" sz="2040" spc="-1" strike="noStrike">
              <a:latin typeface="Arial"/>
            </a:endParaRPr>
          </a:p>
        </p:txBody>
      </p:sp>
      <p:pic>
        <p:nvPicPr>
          <p:cNvPr id="88" name="Google Shape;110;p1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1261800" y="1177920"/>
            <a:ext cx="9416520" cy="44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85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Big Animals</a:t>
            </a:r>
            <a:endParaRPr b="0" lang="en-US" sz="7200" spc="-1" strike="noStrike">
              <a:latin typeface="Arial"/>
            </a:endParaRPr>
          </a:p>
        </p:txBody>
      </p:sp>
      <p:pic>
        <p:nvPicPr>
          <p:cNvPr id="90" name="Google Shape;112;p15" descr=""/>
          <p:cNvPicPr/>
          <p:nvPr/>
        </p:nvPicPr>
        <p:blipFill>
          <a:blip r:embed="rId2"/>
          <a:srcRect l="0" t="0" r="4260" b="0"/>
          <a:stretch/>
        </p:blipFill>
        <p:spPr>
          <a:xfrm>
            <a:off x="1361160" y="759240"/>
            <a:ext cx="2796120" cy="3651120"/>
          </a:xfrm>
          <a:prstGeom prst="rect">
            <a:avLst/>
          </a:prstGeom>
          <a:ln>
            <a:noFill/>
          </a:ln>
        </p:spPr>
      </p:pic>
      <p:pic>
        <p:nvPicPr>
          <p:cNvPr id="91" name="Google Shape;113;p15" descr=""/>
          <p:cNvPicPr/>
          <p:nvPr/>
        </p:nvPicPr>
        <p:blipFill>
          <a:blip r:embed="rId3"/>
          <a:srcRect l="0" t="2662" r="0" b="8842"/>
          <a:stretch/>
        </p:blipFill>
        <p:spPr>
          <a:xfrm>
            <a:off x="4320000" y="759240"/>
            <a:ext cx="3300480" cy="3651120"/>
          </a:xfrm>
          <a:prstGeom prst="rect">
            <a:avLst/>
          </a:prstGeom>
          <a:ln>
            <a:noFill/>
          </a:ln>
        </p:spPr>
      </p:pic>
      <p:pic>
        <p:nvPicPr>
          <p:cNvPr id="92" name="Google Shape;114;p15" descr=""/>
          <p:cNvPicPr/>
          <p:nvPr/>
        </p:nvPicPr>
        <p:blipFill>
          <a:blip r:embed="rId4"/>
          <a:stretch/>
        </p:blipFill>
        <p:spPr>
          <a:xfrm>
            <a:off x="7783200" y="759240"/>
            <a:ext cx="2920320" cy="3651120"/>
          </a:xfrm>
          <a:prstGeom prst="rect">
            <a:avLst/>
          </a:prstGeom>
          <a:ln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1261800" y="6024240"/>
            <a:ext cx="804528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4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Date downloaded: 25/09/2020</a:t>
            </a:r>
            <a:endParaRPr b="0" lang="en-US" sz="204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261800" y="262440"/>
            <a:ext cx="9690840" cy="77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Did you know...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2" name="Google Shape;193;p2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1410480" y="1738080"/>
            <a:ext cx="4237560" cy="23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The African elephant can weigh over 5 tonnes, or the same as 150 children. </a:t>
            </a: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pSp>
        <p:nvGrpSpPr>
          <p:cNvPr id="134" name="Group 3"/>
          <p:cNvGrpSpPr/>
          <p:nvPr/>
        </p:nvGrpSpPr>
        <p:grpSpPr>
          <a:xfrm>
            <a:off x="5715000" y="1598400"/>
            <a:ext cx="5392440" cy="1067400"/>
            <a:chOff x="5715000" y="1598400"/>
            <a:chExt cx="5392440" cy="1067400"/>
          </a:xfrm>
        </p:grpSpPr>
        <p:pic>
          <p:nvPicPr>
            <p:cNvPr id="135" name="Google Shape;196;p24" descr=""/>
            <p:cNvPicPr/>
            <p:nvPr/>
          </p:nvPicPr>
          <p:blipFill>
            <a:blip r:embed="rId2"/>
            <a:stretch/>
          </p:blipFill>
          <p:spPr>
            <a:xfrm>
              <a:off x="5715000" y="159840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6" name="Google Shape;197;p24" descr=""/>
            <p:cNvPicPr/>
            <p:nvPr/>
          </p:nvPicPr>
          <p:blipFill>
            <a:blip r:embed="rId3"/>
            <a:stretch/>
          </p:blipFill>
          <p:spPr>
            <a:xfrm>
              <a:off x="7057800" y="161784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Google Shape;198;p24" descr=""/>
            <p:cNvPicPr/>
            <p:nvPr/>
          </p:nvPicPr>
          <p:blipFill>
            <a:blip r:embed="rId4"/>
            <a:stretch/>
          </p:blipFill>
          <p:spPr>
            <a:xfrm>
              <a:off x="8400600" y="161784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8" name="Google Shape;199;p24" descr=""/>
            <p:cNvPicPr/>
            <p:nvPr/>
          </p:nvPicPr>
          <p:blipFill>
            <a:blip r:embed="rId5"/>
            <a:stretch/>
          </p:blipFill>
          <p:spPr>
            <a:xfrm>
              <a:off x="9766440" y="1618920"/>
              <a:ext cx="1341000" cy="104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9" name="CustomShape 4"/>
          <p:cNvSpPr/>
          <p:nvPr/>
        </p:nvSpPr>
        <p:spPr>
          <a:xfrm>
            <a:off x="1410480" y="3553200"/>
            <a:ext cx="4353120" cy="9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An African elephant can eat up to 300kg of plants per day. That’s the same weight as 600 school meals!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1360080" y="4998600"/>
            <a:ext cx="4353120" cy="9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All that food means elephants poo...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 LOT!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41" name="Group 6"/>
          <p:cNvGrpSpPr/>
          <p:nvPr/>
        </p:nvGrpSpPr>
        <p:grpSpPr>
          <a:xfrm>
            <a:off x="5948280" y="3408840"/>
            <a:ext cx="5004360" cy="1273320"/>
            <a:chOff x="5948280" y="3408840"/>
            <a:chExt cx="5004360" cy="1273320"/>
          </a:xfrm>
        </p:grpSpPr>
        <p:pic>
          <p:nvPicPr>
            <p:cNvPr id="142" name="Google Shape;203;p24" descr=""/>
            <p:cNvPicPr/>
            <p:nvPr/>
          </p:nvPicPr>
          <p:blipFill>
            <a:blip r:embed="rId6"/>
            <a:stretch/>
          </p:blipFill>
          <p:spPr>
            <a:xfrm>
              <a:off x="6013800" y="34088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3" name="Google Shape;204;p24" descr=""/>
            <p:cNvPicPr/>
            <p:nvPr/>
          </p:nvPicPr>
          <p:blipFill>
            <a:blip r:embed="rId7"/>
            <a:stretch/>
          </p:blipFill>
          <p:spPr>
            <a:xfrm>
              <a:off x="699408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4" name="Google Shape;205;p24" descr=""/>
            <p:cNvPicPr/>
            <p:nvPr/>
          </p:nvPicPr>
          <p:blipFill>
            <a:blip r:embed="rId8"/>
            <a:stretch/>
          </p:blipFill>
          <p:spPr>
            <a:xfrm>
              <a:off x="801360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5" name="Google Shape;206;p24" descr=""/>
            <p:cNvPicPr/>
            <p:nvPr/>
          </p:nvPicPr>
          <p:blipFill>
            <a:blip r:embed="rId9"/>
            <a:stretch/>
          </p:blipFill>
          <p:spPr>
            <a:xfrm>
              <a:off x="899388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6" name="Google Shape;207;p24" descr=""/>
            <p:cNvPicPr/>
            <p:nvPr/>
          </p:nvPicPr>
          <p:blipFill>
            <a:blip r:embed="rId10"/>
            <a:stretch/>
          </p:blipFill>
          <p:spPr>
            <a:xfrm>
              <a:off x="594828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7" name="Google Shape;208;p24" descr=""/>
            <p:cNvPicPr/>
            <p:nvPr/>
          </p:nvPicPr>
          <p:blipFill>
            <a:blip r:embed="rId11"/>
            <a:stretch/>
          </p:blipFill>
          <p:spPr>
            <a:xfrm>
              <a:off x="699408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Google Shape;209;p24" descr=""/>
            <p:cNvPicPr/>
            <p:nvPr/>
          </p:nvPicPr>
          <p:blipFill>
            <a:blip r:embed="rId12"/>
            <a:stretch/>
          </p:blipFill>
          <p:spPr>
            <a:xfrm>
              <a:off x="801360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9" name="Google Shape;210;p24" descr=""/>
            <p:cNvPicPr/>
            <p:nvPr/>
          </p:nvPicPr>
          <p:blipFill>
            <a:blip r:embed="rId13"/>
            <a:stretch/>
          </p:blipFill>
          <p:spPr>
            <a:xfrm>
              <a:off x="899388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0" name="Google Shape;211;p24" descr=""/>
            <p:cNvPicPr/>
            <p:nvPr/>
          </p:nvPicPr>
          <p:blipFill>
            <a:blip r:embed="rId14"/>
            <a:stretch/>
          </p:blipFill>
          <p:spPr>
            <a:xfrm>
              <a:off x="997416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1" name="Google Shape;212;p24" descr=""/>
            <p:cNvPicPr/>
            <p:nvPr/>
          </p:nvPicPr>
          <p:blipFill>
            <a:blip r:embed="rId15"/>
            <a:stretch/>
          </p:blipFill>
          <p:spPr>
            <a:xfrm>
              <a:off x="997416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2" name="Group 7"/>
          <p:cNvGrpSpPr/>
          <p:nvPr/>
        </p:nvGrpSpPr>
        <p:grpSpPr>
          <a:xfrm>
            <a:off x="6229800" y="4998600"/>
            <a:ext cx="4546440" cy="1067400"/>
            <a:chOff x="6229800" y="4998600"/>
            <a:chExt cx="4546440" cy="1067400"/>
          </a:xfrm>
        </p:grpSpPr>
        <p:pic>
          <p:nvPicPr>
            <p:cNvPr id="153" name="Google Shape;214;p24" descr=""/>
            <p:cNvPicPr/>
            <p:nvPr/>
          </p:nvPicPr>
          <p:blipFill>
            <a:blip r:embed="rId16"/>
            <a:stretch/>
          </p:blipFill>
          <p:spPr>
            <a:xfrm>
              <a:off x="6229800" y="50299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Google Shape;215;p24" descr=""/>
            <p:cNvPicPr/>
            <p:nvPr/>
          </p:nvPicPr>
          <p:blipFill>
            <a:blip r:embed="rId17"/>
            <a:stretch/>
          </p:blipFill>
          <p:spPr>
            <a:xfrm>
              <a:off x="7176240" y="50299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5" name="Google Shape;216;p24" descr=""/>
            <p:cNvPicPr/>
            <p:nvPr/>
          </p:nvPicPr>
          <p:blipFill>
            <a:blip r:embed="rId18"/>
            <a:stretch/>
          </p:blipFill>
          <p:spPr>
            <a:xfrm>
              <a:off x="8123040" y="50299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Google Shape;217;p24" descr=""/>
            <p:cNvPicPr/>
            <p:nvPr/>
          </p:nvPicPr>
          <p:blipFill>
            <a:blip r:embed="rId19"/>
            <a:stretch/>
          </p:blipFill>
          <p:spPr>
            <a:xfrm>
              <a:off x="9069480" y="50101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7" name="Google Shape;218;p24" descr=""/>
            <p:cNvPicPr/>
            <p:nvPr/>
          </p:nvPicPr>
          <p:blipFill>
            <a:blip r:embed="rId20"/>
            <a:stretch/>
          </p:blipFill>
          <p:spPr>
            <a:xfrm>
              <a:off x="10040400" y="4998600"/>
              <a:ext cx="735840" cy="10360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261800" y="883440"/>
            <a:ext cx="9690840" cy="119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br/>
            <a:br/>
            <a:br/>
            <a:br/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Okay, so how about the largest animal that lives near sept 25 test?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59" name="Google Shape;224;p2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160" name="Picture 159" descr="largest_animal_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2590799"/>
            <a:ext cx="2997200" cy="4064000"/>
          </a:xfrm>
          <a:prstGeom prst="rect">
            <a:avLst/>
          </a:prstGeom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American black bear…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61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162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163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5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6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99.9494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87%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Extinct.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13%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3" name="Picture 172" descr="largest_animal_1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3587" y="595312"/>
            <a:ext cx="1079500" cy="1460500"/>
          </a:xfrm>
          <a:prstGeom prst="rect">
            <a:avLst/>
          </a:prstGeom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How about the second largest animal near sept 25 test?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74" name="Google Shape;244;p2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175" name="Picture 174" descr="second_largest_animal_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3095625"/>
            <a:ext cx="4064000" cy="2717800"/>
          </a:xfrm>
          <a:prstGeom prst="rect">
            <a:avLst/>
          </a:prstGeom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Bighorn sheep…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76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177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178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1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74.64489999999999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100%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Extant (resident).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7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0%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8" name="Picture 187" descr="second_largest_animal_1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0712" y="776287"/>
            <a:ext cx="1460500" cy="977900"/>
          </a:xfrm>
          <a:prstGeom prst="rect">
            <a:avLst/>
          </a:prstGeom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261800" y="262440"/>
            <a:ext cx="9690840" cy="156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Those are some big animals! But what about the largest predator?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9" name="Google Shape;264;p2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5207400" y="6416280"/>
            <a:ext cx="592308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Note: A predator is an animal that eats other animals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1" name="Picture 190" descr="largest_predator_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2957512"/>
            <a:ext cx="4064000" cy="3086100"/>
          </a:xfrm>
          <a:prstGeom prst="rect">
            <a:avLst/>
          </a:prstGeom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Bobcat…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92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193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194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97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8.9041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Extant (resident).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100%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3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0%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4" name="Picture 203" descr="largest_predator_16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0712" y="728662"/>
            <a:ext cx="1460500" cy="1104900"/>
          </a:xfrm>
          <a:prstGeom prst="rect">
            <a:avLst/>
          </a:prstGeom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And the second largest predator?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5" name="Google Shape;285;p3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06" name="Picture 205" descr="second_largest_predator_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2738437"/>
            <a:ext cx="4064000" cy="3670300"/>
          </a:xfrm>
          <a:prstGeom prst="rect">
            <a:avLst/>
          </a:prstGeom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North American river otter…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07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208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209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0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1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2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8.087399999999999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Extant (resident).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50%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50%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9" name="Picture 218" descr="second_largest_predator_1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0712" y="647700"/>
            <a:ext cx="1460500" cy="1320800"/>
          </a:xfrm>
          <a:prstGeom prst="rect">
            <a:avLst/>
          </a:prstGeom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43280" y="-78120"/>
            <a:ext cx="11016720" cy="180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Here are some pictures of the other large animals that live near sept 25 test. Can you name them?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20" name="Google Shape;305;p3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21" name="Picture 220" descr="large_herbivores_1_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37" y="2065019"/>
            <a:ext cx="2044700" cy="2540000"/>
          </a:xfrm>
          <a:prstGeom prst="rect">
            <a:avLst/>
          </a:prstGeom>
        </p:spPr>
      </p:pic>
      <p:pic>
        <p:nvPicPr>
          <p:cNvPr id="222" name="Picture 221" descr="large_herbivores_2_1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060" y="4867275"/>
            <a:ext cx="2540000" cy="1651000"/>
          </a:xfrm>
          <a:prstGeom prst="rect">
            <a:avLst/>
          </a:prstGeom>
        </p:spPr>
      </p:pic>
      <p:pic>
        <p:nvPicPr>
          <p:cNvPr id="223" name="Picture 222" descr="large_herbivores_3_1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420" y="2293620"/>
            <a:ext cx="2540000" cy="1930400"/>
          </a:xfrm>
          <a:prstGeom prst="rect">
            <a:avLst/>
          </a:prstGeom>
        </p:spPr>
      </p:pic>
      <p:pic>
        <p:nvPicPr>
          <p:cNvPr id="224" name="Picture 223" descr="large_predators_1_19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4848225"/>
            <a:ext cx="2540000" cy="1701800"/>
          </a:xfrm>
          <a:prstGeom prst="rect">
            <a:avLst/>
          </a:prstGeom>
        </p:spPr>
      </p:pic>
      <p:pic>
        <p:nvPicPr>
          <p:cNvPr id="225" name="Picture 224" descr="large_predators_2_1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60" y="2388870"/>
            <a:ext cx="2540000" cy="1676400"/>
          </a:xfrm>
          <a:prstGeom prst="rect">
            <a:avLst/>
          </a:prstGeom>
        </p:spPr>
      </p:pic>
      <p:pic>
        <p:nvPicPr>
          <p:cNvPr id="226" name="Picture 225" descr="large_predators_3_19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420" y="4833937"/>
            <a:ext cx="2540000" cy="1739900"/>
          </a:xfrm>
          <a:prstGeom prst="rect">
            <a:avLst/>
          </a:prstGeom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119;p16" descr=""/>
          <p:cNvPicPr/>
          <p:nvPr/>
        </p:nvPicPr>
        <p:blipFill>
          <a:blip r:embed="rId1"/>
          <a:stretch/>
        </p:blipFill>
        <p:spPr>
          <a:xfrm>
            <a:off x="1024920" y="0"/>
            <a:ext cx="9142200" cy="685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316;p3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318960" y="307080"/>
            <a:ext cx="33955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North American porcupine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042440" y="307080"/>
            <a:ext cx="354636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Gray fox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693200" y="307080"/>
            <a:ext cx="354636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Black-tailed jackrabbit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197280" y="3630960"/>
            <a:ext cx="36493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American badger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4042440" y="3630960"/>
            <a:ext cx="36493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American hog-nosed skunk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7859520" y="3630960"/>
            <a:ext cx="33955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Kit fox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8" name="Picture 227" descr="large_herbivores_1_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77" y="872490"/>
            <a:ext cx="2247900" cy="2794000"/>
          </a:xfrm>
          <a:prstGeom prst="rect">
            <a:avLst/>
          </a:prstGeom>
        </p:spPr>
      </p:pic>
      <p:pic>
        <p:nvPicPr>
          <p:cNvPr id="229" name="Picture 228" descr="large_herbivores_2_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970" y="4713922"/>
            <a:ext cx="2794000" cy="1816100"/>
          </a:xfrm>
          <a:prstGeom prst="rect">
            <a:avLst/>
          </a:prstGeom>
        </p:spPr>
      </p:pic>
      <p:pic>
        <p:nvPicPr>
          <p:cNvPr id="230" name="Picture 229" descr="large_herbivores_3_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570" y="1124902"/>
            <a:ext cx="2794000" cy="2120900"/>
          </a:xfrm>
          <a:prstGeom prst="rect">
            <a:avLst/>
          </a:prstGeom>
        </p:spPr>
      </p:pic>
      <p:pic>
        <p:nvPicPr>
          <p:cNvPr id="231" name="Picture 230" descr="large_predators_1_2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0" y="4694872"/>
            <a:ext cx="2794000" cy="1866900"/>
          </a:xfrm>
          <a:prstGeom prst="rect">
            <a:avLst/>
          </a:prstGeom>
        </p:spPr>
      </p:pic>
      <p:pic>
        <p:nvPicPr>
          <p:cNvPr id="232" name="Picture 231" descr="large_predators_2_2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970" y="1229677"/>
            <a:ext cx="2794000" cy="1841500"/>
          </a:xfrm>
          <a:prstGeom prst="rect">
            <a:avLst/>
          </a:prstGeom>
        </p:spPr>
      </p:pic>
      <p:pic>
        <p:nvPicPr>
          <p:cNvPr id="233" name="Picture 232" descr="large_predators_3_20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570" y="4675822"/>
            <a:ext cx="2794000" cy="1917700"/>
          </a:xfrm>
          <a:prstGeom prst="rect">
            <a:avLst/>
          </a:prstGeom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But in the past, there were many more animals that lived near sept 25 test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29" name="Google Shape;334;p3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30" name="Picture 229" descr="largest_past_animal_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2971800"/>
            <a:ext cx="4064000" cy="3048000"/>
          </a:xfrm>
          <a:prstGeom prst="rect">
            <a:avLst/>
          </a:prstGeom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089000" y="731520"/>
            <a:ext cx="7322400" cy="6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Columbian mammoth was the largest.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31" name="Google Shape;341;p3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232" name="Group 2"/>
          <p:cNvGrpSpPr/>
          <p:nvPr/>
        </p:nvGrpSpPr>
        <p:grpSpPr>
          <a:xfrm>
            <a:off x="3398040" y="4789800"/>
            <a:ext cx="4830480" cy="695520"/>
            <a:chOff x="3398040" y="4789800"/>
            <a:chExt cx="4830480" cy="695520"/>
          </a:xfrm>
        </p:grpSpPr>
        <p:pic>
          <p:nvPicPr>
            <p:cNvPr id="233" name="Google Shape;345;p36" descr=""/>
            <p:cNvPicPr/>
            <p:nvPr/>
          </p:nvPicPr>
          <p:blipFill>
            <a:blip r:embed="rId2"/>
            <a:stretch/>
          </p:blipFill>
          <p:spPr>
            <a:xfrm>
              <a:off x="3398040" y="478980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Google Shape;346;p3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56560" y="481716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5" name="Google Shape;347;p3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6980040" y="481716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6" name="TextShape 3"/>
          <p:cNvSpPr txBox="1"/>
          <p:nvPr/>
        </p:nvSpPr>
        <p:spPr>
          <a:xfrm>
            <a:off x="1371600" y="2286000"/>
            <a:ext cx="2286000" cy="346320"/>
          </a:xfrm>
          <a:prstGeom prst="rect">
            <a:avLst/>
          </a:prstGeom>
          <a:noFill/>
          <a:ln>
            <a:noFill/>
          </a:ln>
        </p:spPr>
        <p:txBody>
          <a:bodyPr/>
          <a:p/>
        </p:txBody>
      </p:sp>
      <p:sp>
        <p:nvSpPr>
          <p:cNvPr id="237" name="TextShape 4"/>
          <p:cNvSpPr txBox="1"/>
          <p:nvPr/>
        </p:nvSpPr>
        <p:spPr>
          <a:xfrm>
            <a:off x="1554480" y="2560320"/>
            <a:ext cx="5669280" cy="68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This giant weighed in at 8000.0 kg</a:t>
            </a:r>
            <a:br/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ate...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TextShape 5"/>
          <p:cNvSpPr txBox="1"/>
          <p:nvPr/>
        </p:nvSpPr>
        <p:spPr>
          <a:xfrm>
            <a:off x="2377440" y="4114800"/>
            <a:ext cx="21945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100% of plants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9" name="TextShape 6"/>
          <p:cNvSpPr txBox="1"/>
          <p:nvPr/>
        </p:nvSpPr>
        <p:spPr>
          <a:xfrm>
            <a:off x="4754880" y="4114800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meat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0" name="TextShape 7"/>
          <p:cNvSpPr txBox="1"/>
          <p:nvPr/>
        </p:nvSpPr>
        <p:spPr>
          <a:xfrm>
            <a:off x="6766560" y="4114800"/>
            <a:ext cx="566928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, and 0%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1" name="Picture 240" descr="largest_past_animal_2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712" y="733424"/>
            <a:ext cx="1460500" cy="1092200"/>
          </a:xfrm>
          <a:prstGeom prst="rect">
            <a:avLst/>
          </a:prstGeom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And the largest predator that is no longer here was..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2" name="Google Shape;353;p3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43" name="Picture 242" descr="largest_historic_predator_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3090862"/>
            <a:ext cx="4064000" cy="2730500"/>
          </a:xfrm>
          <a:prstGeom prst="rect">
            <a:avLst/>
          </a:prstGeom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089000" y="731520"/>
            <a:ext cx="7322400" cy="6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Short-faced bear was the largest.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44" name="Google Shape;341;p3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245" name="Group 2"/>
          <p:cNvGrpSpPr/>
          <p:nvPr/>
        </p:nvGrpSpPr>
        <p:grpSpPr>
          <a:xfrm>
            <a:off x="3398040" y="4789800"/>
            <a:ext cx="4830480" cy="695520"/>
            <a:chOff x="3398040" y="4789800"/>
            <a:chExt cx="4830480" cy="695520"/>
          </a:xfrm>
        </p:grpSpPr>
        <p:pic>
          <p:nvPicPr>
            <p:cNvPr id="246" name="Google Shape;345;p36" descr=""/>
            <p:cNvPicPr/>
            <p:nvPr/>
          </p:nvPicPr>
          <p:blipFill>
            <a:blip r:embed="rId2"/>
            <a:stretch/>
          </p:blipFill>
          <p:spPr>
            <a:xfrm>
              <a:off x="3398040" y="478980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7" name="Google Shape;346;p3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56560" y="481716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8" name="Google Shape;347;p3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6980040" y="481716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9" name="TextShape 3"/>
          <p:cNvSpPr txBox="1"/>
          <p:nvPr/>
        </p:nvSpPr>
        <p:spPr>
          <a:xfrm>
            <a:off x="1371600" y="2286000"/>
            <a:ext cx="2286000" cy="346320"/>
          </a:xfrm>
          <a:prstGeom prst="rect">
            <a:avLst/>
          </a:prstGeom>
          <a:noFill/>
          <a:ln>
            <a:noFill/>
          </a:ln>
        </p:spPr>
        <p:txBody>
          <a:bodyPr/>
          <a:p/>
        </p:txBody>
      </p:sp>
      <p:sp>
        <p:nvSpPr>
          <p:cNvPr id="250" name="TextShape 4"/>
          <p:cNvSpPr txBox="1"/>
          <p:nvPr/>
        </p:nvSpPr>
        <p:spPr>
          <a:xfrm>
            <a:off x="1554480" y="2560320"/>
            <a:ext cx="5669280" cy="68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This giant weighed in at 720.0 kg</a:t>
            </a:r>
            <a:br/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ate...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1" name="TextShape 5"/>
          <p:cNvSpPr txBox="1"/>
          <p:nvPr/>
        </p:nvSpPr>
        <p:spPr>
          <a:xfrm>
            <a:off x="2377440" y="4114800"/>
            <a:ext cx="21945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plants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2" name="TextShape 6"/>
          <p:cNvSpPr txBox="1"/>
          <p:nvPr/>
        </p:nvSpPr>
        <p:spPr>
          <a:xfrm>
            <a:off x="4754880" y="4114800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100% of meat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3" name="TextShape 7"/>
          <p:cNvSpPr txBox="1"/>
          <p:nvPr/>
        </p:nvSpPr>
        <p:spPr>
          <a:xfrm>
            <a:off x="6766560" y="4114800"/>
            <a:ext cx="566928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, and 0%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4" name="Picture 253" descr="largest_historic_predator_2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712" y="776287"/>
            <a:ext cx="1460500" cy="977900"/>
          </a:xfrm>
          <a:prstGeom prst="rect">
            <a:avLst/>
          </a:prstGeom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Here is a selection of animals that used to live near sept 25 test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55" name="Google Shape;372;p3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56" name="Picture 255" descr="historic_1_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2374582"/>
            <a:ext cx="2540000" cy="1714500"/>
          </a:xfrm>
          <a:prstGeom prst="rect">
            <a:avLst/>
          </a:prstGeom>
        </p:spPr>
      </p:pic>
      <p:pic>
        <p:nvPicPr>
          <p:cNvPr id="257" name="Picture 256" descr="historic_2_2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47" y="4533900"/>
            <a:ext cx="1790700" cy="2540000"/>
          </a:xfrm>
          <a:prstGeom prst="rect">
            <a:avLst/>
          </a:prstGeom>
        </p:spPr>
      </p:pic>
      <p:pic>
        <p:nvPicPr>
          <p:cNvPr id="258" name="Picture 257" descr="historic_3_2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420" y="2393632"/>
            <a:ext cx="2540000" cy="1663700"/>
          </a:xfrm>
          <a:prstGeom prst="rect">
            <a:avLst/>
          </a:prstGeom>
        </p:spPr>
      </p:pic>
      <p:pic>
        <p:nvPicPr>
          <p:cNvPr id="259" name="Picture 258" descr="historic_4_2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4772025"/>
            <a:ext cx="2540000" cy="1905000"/>
          </a:xfrm>
          <a:prstGeom prst="rect">
            <a:avLst/>
          </a:prstGeom>
        </p:spPr>
      </p:pic>
      <p:pic>
        <p:nvPicPr>
          <p:cNvPr id="260" name="Picture 259" descr="historic_5_2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60" y="2274570"/>
            <a:ext cx="2540000" cy="1981200"/>
          </a:xfrm>
          <a:prstGeom prst="rect">
            <a:avLst/>
          </a:prstGeom>
        </p:spPr>
      </p:pic>
      <p:pic>
        <p:nvPicPr>
          <p:cNvPr id="261" name="Picture 260" descr="historic_6_25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420" y="4867275"/>
            <a:ext cx="2540000" cy="1651000"/>
          </a:xfrm>
          <a:prstGeom prst="rect">
            <a:avLst/>
          </a:prstGeom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377;p4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189720" y="307080"/>
            <a:ext cx="37274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Arctodus simus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4056120" y="307080"/>
            <a:ext cx="351180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Megalonyx jeffersonii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7706520" y="307080"/>
            <a:ext cx="351180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Euceratherium collinum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318960" y="3630960"/>
            <a:ext cx="33433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Panthera atrox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3976920" y="3630960"/>
            <a:ext cx="37274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Equus semiplicatus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7602120" y="3630960"/>
            <a:ext cx="36529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Tapirus copei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3" name="Picture 262" descr="historic_1_2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" y="1215390"/>
            <a:ext cx="2794000" cy="1879600"/>
          </a:xfrm>
          <a:prstGeom prst="rect">
            <a:avLst/>
          </a:prstGeom>
        </p:spPr>
      </p:pic>
      <p:pic>
        <p:nvPicPr>
          <p:cNvPr id="264" name="Picture 263" descr="historic_2_2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32" y="4347210"/>
            <a:ext cx="1968500" cy="2794000"/>
          </a:xfrm>
          <a:prstGeom prst="rect">
            <a:avLst/>
          </a:prstGeom>
        </p:spPr>
      </p:pic>
      <p:pic>
        <p:nvPicPr>
          <p:cNvPr id="265" name="Picture 264" descr="historic_3_2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570" y="1234440"/>
            <a:ext cx="2794000" cy="1828800"/>
          </a:xfrm>
          <a:prstGeom prst="rect">
            <a:avLst/>
          </a:prstGeom>
        </p:spPr>
      </p:pic>
      <p:pic>
        <p:nvPicPr>
          <p:cNvPr id="266" name="Picture 265" descr="historic_4_26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0" y="4609147"/>
            <a:ext cx="2794000" cy="2095500"/>
          </a:xfrm>
          <a:prstGeom prst="rect">
            <a:avLst/>
          </a:prstGeom>
        </p:spPr>
      </p:pic>
      <p:pic>
        <p:nvPicPr>
          <p:cNvPr id="267" name="Picture 266" descr="historic_5_26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970" y="1101090"/>
            <a:ext cx="2794000" cy="2184400"/>
          </a:xfrm>
          <a:prstGeom prst="rect">
            <a:avLst/>
          </a:prstGeom>
        </p:spPr>
      </p:pic>
      <p:pic>
        <p:nvPicPr>
          <p:cNvPr id="268" name="Picture 267" descr="historic_6_26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570" y="4713922"/>
            <a:ext cx="2794000" cy="1816100"/>
          </a:xfrm>
          <a:prstGeom prst="rect">
            <a:avLst/>
          </a:prstGeom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So, where do large animals live today?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264" name="Google Shape;396;p4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65" name="Google Shape;397;p41" descr=""/>
          <p:cNvPicPr/>
          <p:nvPr/>
        </p:nvPicPr>
        <p:blipFill>
          <a:blip r:embed="rId2"/>
          <a:stretch/>
        </p:blipFill>
        <p:spPr>
          <a:xfrm>
            <a:off x="719280" y="2019600"/>
            <a:ext cx="8349480" cy="3330360"/>
          </a:xfrm>
          <a:prstGeom prst="rect">
            <a:avLst/>
          </a:prstGeom>
          <a:ln>
            <a:noFill/>
          </a:ln>
        </p:spPr>
      </p:pic>
      <p:pic>
        <p:nvPicPr>
          <p:cNvPr id="266" name="Google Shape;398;p41" descr=""/>
          <p:cNvPicPr/>
          <p:nvPr/>
        </p:nvPicPr>
        <p:blipFill>
          <a:blip r:embed="rId3"/>
          <a:stretch/>
        </p:blipFill>
        <p:spPr>
          <a:xfrm>
            <a:off x="9070920" y="2205360"/>
            <a:ext cx="1885320" cy="29584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1261800" y="5537520"/>
            <a:ext cx="8593560" cy="93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number of large animals (&gt;44.5kg or 100lbs) living today</a:t>
            </a: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Across the whole world there were more large animals in the past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269" name="Google Shape;405;p42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70" name="Google Shape;406;p42" descr=""/>
          <p:cNvPicPr/>
          <p:nvPr/>
        </p:nvPicPr>
        <p:blipFill>
          <a:blip r:embed="rId2"/>
          <a:stretch/>
        </p:blipFill>
        <p:spPr>
          <a:xfrm>
            <a:off x="980280" y="2169000"/>
            <a:ext cx="7729560" cy="3078000"/>
          </a:xfrm>
          <a:prstGeom prst="rect">
            <a:avLst/>
          </a:prstGeom>
          <a:ln>
            <a:noFill/>
          </a:ln>
        </p:spPr>
      </p:pic>
      <p:pic>
        <p:nvPicPr>
          <p:cNvPr id="271" name="Google Shape;407;p42" descr=""/>
          <p:cNvPicPr/>
          <p:nvPr/>
        </p:nvPicPr>
        <p:blipFill>
          <a:blip r:embed="rId3"/>
          <a:stretch/>
        </p:blipFill>
        <p:spPr>
          <a:xfrm>
            <a:off x="9070920" y="2205360"/>
            <a:ext cx="1885320" cy="295848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1261800" y="5537520"/>
            <a:ext cx="8593560" cy="93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number of large animals (&gt;44.5kg or 100lbs) living in the past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Where did most large animals live in the past?</a:t>
            </a: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Today, the number of large animals is still falling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274" name="Google Shape;414;p4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75" name="CustomShape 2"/>
          <p:cNvSpPr/>
          <p:nvPr/>
        </p:nvSpPr>
        <p:spPr>
          <a:xfrm>
            <a:off x="331920" y="5469840"/>
            <a:ext cx="1070028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You can visit the WWF website </a:t>
            </a:r>
            <a:r>
              <a:rPr b="0" lang="en-US" sz="1800" spc="-1" strike="noStrike" u="sng">
                <a:solidFill>
                  <a:srgbClr val="ee7b08"/>
                </a:solidFill>
                <a:uFillTx/>
                <a:latin typeface="Century Schoolbook"/>
                <a:ea typeface="Century Schoolbook"/>
                <a:hlinkClick r:id="rId2"/>
              </a:rPr>
              <a:t>here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to look through a list of all large animals that are endangered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6" name="Google Shape;416;p43" descr=""/>
          <p:cNvPicPr/>
          <p:nvPr/>
        </p:nvPicPr>
        <p:blipFill>
          <a:blip r:embed="rId3"/>
          <a:stretch/>
        </p:blipFill>
        <p:spPr>
          <a:xfrm>
            <a:off x="152280" y="2171880"/>
            <a:ext cx="10733040" cy="303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124;p1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8057520" y="9788400"/>
            <a:ext cx="978264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"/>
          <p:cNvSpPr/>
          <p:nvPr/>
        </p:nvSpPr>
        <p:spPr>
          <a:xfrm>
            <a:off x="273600" y="241560"/>
            <a:ext cx="7351560" cy="7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90000"/>
              </a:lnSpc>
            </a:pPr>
            <a:r>
              <a:rPr b="1" lang="en-US" sz="51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Where are you?</a:t>
            </a:r>
            <a:endParaRPr b="0" lang="en-US" sz="5100" spc="-1" strike="noStrike">
              <a:latin typeface="Arial"/>
            </a:endParaRPr>
          </a:p>
        </p:txBody>
      </p:sp>
      <p:pic>
        <p:nvPicPr>
          <p:cNvPr id="98" name="Google Shape;127;p17" descr=""/>
          <p:cNvPicPr/>
          <p:nvPr/>
        </p:nvPicPr>
        <p:blipFill>
          <a:blip r:embed="rId2"/>
          <a:stretch/>
        </p:blipFill>
        <p:spPr>
          <a:xfrm>
            <a:off x="4561200" y="1386720"/>
            <a:ext cx="6292800" cy="516888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411120" y="3218040"/>
            <a:ext cx="4208760" cy="117828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4"/>
          <p:cNvSpPr/>
          <p:nvPr/>
        </p:nvSpPr>
        <p:spPr>
          <a:xfrm>
            <a:off x="99360" y="2599200"/>
            <a:ext cx="2998080" cy="7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>
              <a:lnSpc>
                <a:spcPct val="95000"/>
              </a:lnSpc>
            </a:pPr>
            <a:r>
              <a:rPr b="0" lang="en-US" sz="34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Click here</a:t>
            </a:r>
            <a:endParaRPr b="0" lang="en-US" sz="3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179720" y="245268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What things do you think you can do to help?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8" name="Google Shape;422;p4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427;p4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1261800" y="1828800"/>
            <a:ext cx="859356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2880" indent="-181080" algn="just">
              <a:lnSpc>
                <a:spcPct val="95000"/>
              </a:lnSpc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Each pair of cards has one matching image.</a:t>
            </a:r>
            <a:endParaRPr b="0" lang="en-US" sz="2800" spc="-1" strike="noStrike">
              <a:latin typeface="Arial"/>
            </a:endParaRPr>
          </a:p>
          <a:p>
            <a:pPr marL="182880" indent="-38880" algn="just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 algn="just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first person to raise their hand, can answer which image is the same. </a:t>
            </a:r>
            <a:endParaRPr b="0" lang="en-US" sz="2800" spc="-1" strike="noStrike">
              <a:latin typeface="Arial"/>
            </a:endParaRPr>
          </a:p>
          <a:p>
            <a:pPr marL="182880" indent="-38880" algn="just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 algn="just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Can you think of something you’ve learned for that animal?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Rules of Dobble</a:t>
            </a:r>
            <a:br/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434;p4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1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Google Shape;437;p46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286" name="Google Shape;438;p46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287" name="Google Shape;439;p46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288" name="Google Shape;440;p46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289" name="Google Shape;441;p46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Google Shape;443;p46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292" name="Google Shape;444;p46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293" name="Google Shape;445;p46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294" name="Google Shape;446;p46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295" name="Google Shape;447;p46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  <p:pic>
        <p:nvPicPr>
          <p:cNvPr id="296" name="Picture 295" descr="Dobble_18_32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180000">
            <a:off x="2446020" y="2232660"/>
            <a:ext cx="1524000" cy="1117600"/>
          </a:xfrm>
          <a:prstGeom prst="rect">
            <a:avLst/>
          </a:prstGeom>
        </p:spPr>
      </p:pic>
      <p:pic>
        <p:nvPicPr>
          <p:cNvPr id="297" name="Picture 296" descr="Dobble_20_32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180000">
            <a:off x="1074420" y="2863215"/>
            <a:ext cx="1524000" cy="1143000"/>
          </a:xfrm>
          <a:prstGeom prst="rect">
            <a:avLst/>
          </a:prstGeom>
        </p:spPr>
      </p:pic>
      <p:pic>
        <p:nvPicPr>
          <p:cNvPr id="298" name="Picture 297" descr="Dobble_24_32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8940000">
            <a:off x="3817620" y="2920365"/>
            <a:ext cx="1524000" cy="990600"/>
          </a:xfrm>
          <a:prstGeom prst="rect">
            <a:avLst/>
          </a:prstGeom>
        </p:spPr>
      </p:pic>
      <p:pic>
        <p:nvPicPr>
          <p:cNvPr id="299" name="Picture 298" descr="Dobble_3_32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5180000">
            <a:off x="1805940" y="4735830"/>
            <a:ext cx="1524000" cy="1270000"/>
          </a:xfrm>
          <a:prstGeom prst="rect">
            <a:avLst/>
          </a:prstGeom>
        </p:spPr>
      </p:pic>
      <p:pic>
        <p:nvPicPr>
          <p:cNvPr id="300" name="Picture 299" descr="Dobble_14_32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2960000">
            <a:off x="3177539" y="4831080"/>
            <a:ext cx="1524000" cy="1016000"/>
          </a:xfrm>
          <a:prstGeom prst="rect">
            <a:avLst/>
          </a:prstGeom>
        </p:spPr>
      </p:pic>
      <p:pic>
        <p:nvPicPr>
          <p:cNvPr id="301" name="Picture 300" descr="Dobble_3_32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100000">
            <a:off x="7749540" y="2175510"/>
            <a:ext cx="1524000" cy="1270000"/>
          </a:xfrm>
          <a:prstGeom prst="rect">
            <a:avLst/>
          </a:prstGeom>
        </p:spPr>
      </p:pic>
      <p:pic>
        <p:nvPicPr>
          <p:cNvPr id="302" name="Picture 301" descr="Dobble_13_32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8820000">
            <a:off x="6377940" y="2858452"/>
            <a:ext cx="1524000" cy="1155700"/>
          </a:xfrm>
          <a:prstGeom prst="rect">
            <a:avLst/>
          </a:prstGeom>
        </p:spPr>
      </p:pic>
      <p:pic>
        <p:nvPicPr>
          <p:cNvPr id="303" name="Picture 302" descr="Dobble_16_32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060000">
            <a:off x="9264015" y="2720340"/>
            <a:ext cx="1143000" cy="1524000"/>
          </a:xfrm>
          <a:prstGeom prst="rect">
            <a:avLst/>
          </a:prstGeom>
        </p:spPr>
      </p:pic>
      <p:pic>
        <p:nvPicPr>
          <p:cNvPr id="304" name="Picture 303" descr="Dobble_7_32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8100000">
            <a:off x="7109460" y="4692967"/>
            <a:ext cx="1524000" cy="1384300"/>
          </a:xfrm>
          <a:prstGeom prst="rect">
            <a:avLst/>
          </a:prstGeom>
        </p:spPr>
      </p:pic>
      <p:pic>
        <p:nvPicPr>
          <p:cNvPr id="305" name="Picture 304" descr="Dobble_17_32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680000">
            <a:off x="8671560" y="4640580"/>
            <a:ext cx="1016000" cy="1524000"/>
          </a:xfrm>
          <a:prstGeom prst="rect">
            <a:avLst/>
          </a:prstGeom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452;p4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97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2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Google Shape;455;p47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00" name="Google Shape;456;p47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01" name="Google Shape;457;p47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02" name="Google Shape;458;p47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03" name="Google Shape;459;p47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04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Google Shape;461;p47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06" name="Google Shape;462;p47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07" name="Google Shape;463;p47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08" name="Google Shape;464;p47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09" name="Google Shape;465;p47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  <p:pic>
        <p:nvPicPr>
          <p:cNvPr id="310" name="Picture 309" descr="Dobble_21_33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360000">
            <a:off x="2446020" y="2199322"/>
            <a:ext cx="1524000" cy="1206500"/>
          </a:xfrm>
          <a:prstGeom prst="rect">
            <a:avLst/>
          </a:prstGeom>
        </p:spPr>
      </p:pic>
      <p:pic>
        <p:nvPicPr>
          <p:cNvPr id="311" name="Picture 310" descr="Dobble_8_33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040000">
            <a:off x="1074420" y="2910840"/>
            <a:ext cx="1524000" cy="1016000"/>
          </a:xfrm>
          <a:prstGeom prst="rect">
            <a:avLst/>
          </a:prstGeom>
        </p:spPr>
      </p:pic>
      <p:pic>
        <p:nvPicPr>
          <p:cNvPr id="312" name="Picture 311" descr="Dobble_1_33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480000">
            <a:off x="3817620" y="2910840"/>
            <a:ext cx="1524000" cy="1016000"/>
          </a:xfrm>
          <a:prstGeom prst="rect">
            <a:avLst/>
          </a:prstGeom>
        </p:spPr>
      </p:pic>
      <p:pic>
        <p:nvPicPr>
          <p:cNvPr id="313" name="Picture 312" descr="Dobble_24_32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1040000">
            <a:off x="1805940" y="4840605"/>
            <a:ext cx="1524000" cy="990600"/>
          </a:xfrm>
          <a:prstGeom prst="rect">
            <a:avLst/>
          </a:prstGeom>
        </p:spPr>
      </p:pic>
      <p:pic>
        <p:nvPicPr>
          <p:cNvPr id="314" name="Picture 313" descr="Dobble_20_32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8780000">
            <a:off x="3177539" y="4783455"/>
            <a:ext cx="1524000" cy="1143000"/>
          </a:xfrm>
          <a:prstGeom prst="rect">
            <a:avLst/>
          </a:prstGeom>
        </p:spPr>
      </p:pic>
      <p:pic>
        <p:nvPicPr>
          <p:cNvPr id="315" name="Picture 314" descr="Dobble_0_33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">
            <a:off x="7897177" y="2080260"/>
            <a:ext cx="1130300" cy="1524000"/>
          </a:xfrm>
          <a:prstGeom prst="rect">
            <a:avLst/>
          </a:prstGeom>
        </p:spPr>
      </p:pic>
      <p:pic>
        <p:nvPicPr>
          <p:cNvPr id="316" name="Picture 315" descr="Dobble_13_32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1400000">
            <a:off x="6377940" y="2858452"/>
            <a:ext cx="1524000" cy="1155700"/>
          </a:xfrm>
          <a:prstGeom prst="rect">
            <a:avLst/>
          </a:prstGeom>
        </p:spPr>
      </p:pic>
      <p:pic>
        <p:nvPicPr>
          <p:cNvPr id="317" name="Picture 316" descr="Dobble_25_33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1760000">
            <a:off x="9121140" y="2858452"/>
            <a:ext cx="1524000" cy="1155700"/>
          </a:xfrm>
          <a:prstGeom prst="rect">
            <a:avLst/>
          </a:prstGeom>
        </p:spPr>
      </p:pic>
      <p:pic>
        <p:nvPicPr>
          <p:cNvPr id="318" name="Picture 317" descr="Dobble_21_33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5900000">
            <a:off x="7109460" y="4759642"/>
            <a:ext cx="1524000" cy="1206500"/>
          </a:xfrm>
          <a:prstGeom prst="rect">
            <a:avLst/>
          </a:prstGeom>
        </p:spPr>
      </p:pic>
      <p:pic>
        <p:nvPicPr>
          <p:cNvPr id="319" name="Picture 318" descr="Dobble_15_33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1340000">
            <a:off x="8481059" y="4821555"/>
            <a:ext cx="1524000" cy="1041400"/>
          </a:xfrm>
          <a:prstGeom prst="rect">
            <a:avLst/>
          </a:prstGeom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470;p48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3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3" name="Google Shape;473;p48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14" name="Google Shape;474;p48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15" name="Google Shape;475;p48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16" name="Google Shape;476;p48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17" name="Google Shape;477;p48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18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Google Shape;479;p48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20" name="Google Shape;480;p48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21" name="Google Shape;481;p48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22" name="Google Shape;482;p48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23" name="Google Shape;483;p48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  <p:pic>
        <p:nvPicPr>
          <p:cNvPr id="324" name="Picture 323" descr="Dobble_13_32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540000">
            <a:off x="2446020" y="2218372"/>
            <a:ext cx="1524000" cy="1155700"/>
          </a:xfrm>
          <a:prstGeom prst="rect">
            <a:avLst/>
          </a:prstGeom>
        </p:spPr>
      </p:pic>
      <p:pic>
        <p:nvPicPr>
          <p:cNvPr id="325" name="Picture 324" descr="Dobble_21_33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920000">
            <a:off x="1074420" y="2839402"/>
            <a:ext cx="1524000" cy="1206500"/>
          </a:xfrm>
          <a:prstGeom prst="rect">
            <a:avLst/>
          </a:prstGeom>
        </p:spPr>
      </p:pic>
      <p:pic>
        <p:nvPicPr>
          <p:cNvPr id="326" name="Picture 325" descr="Dobble_10_34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">
            <a:off x="3912870" y="2720340"/>
            <a:ext cx="1270000" cy="1524000"/>
          </a:xfrm>
          <a:prstGeom prst="rect">
            <a:avLst/>
          </a:prstGeom>
        </p:spPr>
      </p:pic>
      <p:pic>
        <p:nvPicPr>
          <p:cNvPr id="327" name="Picture 326" descr="Dobble_16_32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80000">
            <a:off x="1948815" y="4640580"/>
            <a:ext cx="1143000" cy="1524000"/>
          </a:xfrm>
          <a:prstGeom prst="rect">
            <a:avLst/>
          </a:prstGeom>
        </p:spPr>
      </p:pic>
      <p:pic>
        <p:nvPicPr>
          <p:cNvPr id="328" name="Picture 327" descr="Dobble_12_34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8460000">
            <a:off x="3177539" y="4835842"/>
            <a:ext cx="1524000" cy="1003300"/>
          </a:xfrm>
          <a:prstGeom prst="rect">
            <a:avLst/>
          </a:prstGeom>
        </p:spPr>
      </p:pic>
      <p:pic>
        <p:nvPicPr>
          <p:cNvPr id="329" name="Picture 328" descr="Dobble_5_34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7500000">
            <a:off x="7825740" y="2080260"/>
            <a:ext cx="1320800" cy="1524000"/>
          </a:xfrm>
          <a:prstGeom prst="rect">
            <a:avLst/>
          </a:prstGeom>
        </p:spPr>
      </p:pic>
      <p:pic>
        <p:nvPicPr>
          <p:cNvPr id="330" name="Picture 329" descr="Dobble_14_32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700000">
            <a:off x="6377940" y="2910840"/>
            <a:ext cx="1524000" cy="1016000"/>
          </a:xfrm>
          <a:prstGeom prst="rect">
            <a:avLst/>
          </a:prstGeom>
        </p:spPr>
      </p:pic>
      <p:pic>
        <p:nvPicPr>
          <p:cNvPr id="331" name="Picture 330" descr="Dobble_12_34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20000">
            <a:off x="9121140" y="2915602"/>
            <a:ext cx="1524000" cy="1003300"/>
          </a:xfrm>
          <a:prstGeom prst="rect">
            <a:avLst/>
          </a:prstGeom>
        </p:spPr>
      </p:pic>
      <p:pic>
        <p:nvPicPr>
          <p:cNvPr id="332" name="Picture 331" descr="Dobble_20_32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2300000">
            <a:off x="7109460" y="4783455"/>
            <a:ext cx="1524000" cy="1143000"/>
          </a:xfrm>
          <a:prstGeom prst="rect">
            <a:avLst/>
          </a:prstGeom>
        </p:spPr>
      </p:pic>
      <p:pic>
        <p:nvPicPr>
          <p:cNvPr id="333" name="Picture 332" descr="Dobble_9_34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380000">
            <a:off x="8590597" y="4640580"/>
            <a:ext cx="1231900" cy="1524000"/>
          </a:xfrm>
          <a:prstGeom prst="rect">
            <a:avLst/>
          </a:prstGeom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488;p4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4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7" name="Google Shape;491;p49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28" name="Google Shape;492;p49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29" name="Google Shape;493;p49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30" name="Google Shape;494;p49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31" name="Google Shape;495;p49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32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Google Shape;497;p49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498;p49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35" name="Google Shape;499;p49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36" name="Google Shape;500;p49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37" name="Google Shape;501;p49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  <p:pic>
        <p:nvPicPr>
          <p:cNvPr id="338" name="Picture 337" descr="Dobble_0_33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8640000">
            <a:off x="2593657" y="2080260"/>
            <a:ext cx="1130300" cy="1524000"/>
          </a:xfrm>
          <a:prstGeom prst="rect">
            <a:avLst/>
          </a:prstGeom>
        </p:spPr>
      </p:pic>
      <p:pic>
        <p:nvPicPr>
          <p:cNvPr id="339" name="Picture 338" descr="Dobble_23_35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600000">
            <a:off x="1074420" y="2844165"/>
            <a:ext cx="1524000" cy="1193800"/>
          </a:xfrm>
          <a:prstGeom prst="rect">
            <a:avLst/>
          </a:prstGeom>
        </p:spPr>
      </p:pic>
      <p:pic>
        <p:nvPicPr>
          <p:cNvPr id="340" name="Picture 339" descr="Dobble_6_35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840000">
            <a:off x="3817620" y="2858452"/>
            <a:ext cx="1524000" cy="1155700"/>
          </a:xfrm>
          <a:prstGeom prst="rect">
            <a:avLst/>
          </a:prstGeom>
        </p:spPr>
      </p:pic>
      <p:pic>
        <p:nvPicPr>
          <p:cNvPr id="341" name="Picture 340" descr="Dobble_14_32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2300000">
            <a:off x="1805940" y="4831080"/>
            <a:ext cx="1524000" cy="1016000"/>
          </a:xfrm>
          <a:prstGeom prst="rect">
            <a:avLst/>
          </a:prstGeom>
        </p:spPr>
      </p:pic>
      <p:pic>
        <p:nvPicPr>
          <p:cNvPr id="342" name="Picture 341" descr="Dobble_9_34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60000">
            <a:off x="3287077" y="4640580"/>
            <a:ext cx="1231900" cy="1524000"/>
          </a:xfrm>
          <a:prstGeom prst="rect">
            <a:avLst/>
          </a:prstGeom>
        </p:spPr>
      </p:pic>
      <p:pic>
        <p:nvPicPr>
          <p:cNvPr id="343" name="Picture 342" descr="Dobble_22_35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9660000">
            <a:off x="7749540" y="2275522"/>
            <a:ext cx="1524000" cy="1003300"/>
          </a:xfrm>
          <a:prstGeom prst="rect">
            <a:avLst/>
          </a:prstGeom>
        </p:spPr>
      </p:pic>
      <p:pic>
        <p:nvPicPr>
          <p:cNvPr id="344" name="Picture 343" descr="Dobble_18_32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6420000">
            <a:off x="6377940" y="2872740"/>
            <a:ext cx="1524000" cy="1117600"/>
          </a:xfrm>
          <a:prstGeom prst="rect">
            <a:avLst/>
          </a:prstGeom>
        </p:spPr>
      </p:pic>
      <p:pic>
        <p:nvPicPr>
          <p:cNvPr id="345" name="Picture 344" descr="Dobble_3_32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80000">
            <a:off x="9121140" y="2815590"/>
            <a:ext cx="1524000" cy="1270000"/>
          </a:xfrm>
          <a:prstGeom prst="rect">
            <a:avLst/>
          </a:prstGeom>
        </p:spPr>
      </p:pic>
      <p:pic>
        <p:nvPicPr>
          <p:cNvPr id="346" name="Picture 345" descr="Dobble_24_32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280000">
            <a:off x="7109460" y="4840605"/>
            <a:ext cx="1524000" cy="990600"/>
          </a:xfrm>
          <a:prstGeom prst="rect">
            <a:avLst/>
          </a:prstGeom>
        </p:spPr>
      </p:pic>
      <p:pic>
        <p:nvPicPr>
          <p:cNvPr id="347" name="Picture 346" descr="Dobble_9_34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9840000">
            <a:off x="8590597" y="4640580"/>
            <a:ext cx="1231900" cy="1524000"/>
          </a:xfrm>
          <a:prstGeom prst="rect">
            <a:avLst/>
          </a:prstGeom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506;p5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5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Google Shape;509;p50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42" name="Google Shape;510;p50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43" name="Google Shape;511;p50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44" name="Google Shape;512;p50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45" name="Google Shape;513;p50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46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7" name="Google Shape;515;p50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48" name="Google Shape;516;p50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49" name="Google Shape;517;p50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50" name="Google Shape;518;p50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51" name="Google Shape;519;p50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  <p:pic>
        <p:nvPicPr>
          <p:cNvPr id="352" name="Picture 351" descr="Dobble_0_33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8880000">
            <a:off x="2593657" y="2080260"/>
            <a:ext cx="1130300" cy="1524000"/>
          </a:xfrm>
          <a:prstGeom prst="rect">
            <a:avLst/>
          </a:prstGeom>
        </p:spPr>
      </p:pic>
      <p:pic>
        <p:nvPicPr>
          <p:cNvPr id="353" name="Picture 352" descr="Dobble_6_35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660000">
            <a:off x="1074420" y="2858452"/>
            <a:ext cx="1524000" cy="1155700"/>
          </a:xfrm>
          <a:prstGeom prst="rect">
            <a:avLst/>
          </a:prstGeom>
        </p:spPr>
      </p:pic>
      <p:pic>
        <p:nvPicPr>
          <p:cNvPr id="354" name="Picture 353" descr="Dobble_21_33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8340000">
            <a:off x="3817620" y="2839402"/>
            <a:ext cx="1524000" cy="1206500"/>
          </a:xfrm>
          <a:prstGeom prst="rect">
            <a:avLst/>
          </a:prstGeom>
        </p:spPr>
      </p:pic>
      <p:pic>
        <p:nvPicPr>
          <p:cNvPr id="355" name="Picture 354" descr="Dobble_24_32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1280000">
            <a:off x="1805940" y="4840605"/>
            <a:ext cx="1524000" cy="990600"/>
          </a:xfrm>
          <a:prstGeom prst="rect">
            <a:avLst/>
          </a:prstGeom>
        </p:spPr>
      </p:pic>
      <p:pic>
        <p:nvPicPr>
          <p:cNvPr id="356" name="Picture 355" descr="Dobble_17_32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2840000">
            <a:off x="3368040" y="4640580"/>
            <a:ext cx="1016000" cy="1524000"/>
          </a:xfrm>
          <a:prstGeom prst="rect">
            <a:avLst/>
          </a:prstGeom>
        </p:spPr>
      </p:pic>
      <p:pic>
        <p:nvPicPr>
          <p:cNvPr id="357" name="Picture 356" descr="Dobble_20_32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60000">
            <a:off x="7749540" y="2223135"/>
            <a:ext cx="1524000" cy="1143000"/>
          </a:xfrm>
          <a:prstGeom prst="rect">
            <a:avLst/>
          </a:prstGeom>
        </p:spPr>
      </p:pic>
      <p:pic>
        <p:nvPicPr>
          <p:cNvPr id="358" name="Picture 357" descr="Dobble_22_35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9480000">
            <a:off x="6377940" y="2915602"/>
            <a:ext cx="1524000" cy="1003300"/>
          </a:xfrm>
          <a:prstGeom prst="rect">
            <a:avLst/>
          </a:prstGeom>
        </p:spPr>
      </p:pic>
      <p:pic>
        <p:nvPicPr>
          <p:cNvPr id="359" name="Picture 358" descr="Dobble_27_36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280000">
            <a:off x="9121140" y="2863215"/>
            <a:ext cx="1524000" cy="1143000"/>
          </a:xfrm>
          <a:prstGeom prst="rect">
            <a:avLst/>
          </a:prstGeom>
        </p:spPr>
      </p:pic>
      <p:pic>
        <p:nvPicPr>
          <p:cNvPr id="360" name="Picture 359" descr="Dobble_13_32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4860000">
            <a:off x="7109460" y="4778692"/>
            <a:ext cx="1524000" cy="1155700"/>
          </a:xfrm>
          <a:prstGeom prst="rect">
            <a:avLst/>
          </a:prstGeom>
        </p:spPr>
      </p:pic>
      <p:pic>
        <p:nvPicPr>
          <p:cNvPr id="361" name="Picture 360" descr="Dobble_0_33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5900000">
            <a:off x="8628697" y="4640580"/>
            <a:ext cx="1130300" cy="1524000"/>
          </a:xfrm>
          <a:prstGeom prst="rect">
            <a:avLst/>
          </a:prstGeom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524;p5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5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Key learnings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1261800" y="1828800"/>
            <a:ext cx="859356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2880" indent="-181080">
              <a:lnSpc>
                <a:spcPct val="95000"/>
              </a:lnSpc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There are cool animals that live near [insert school name]. But there used to be more in the past. </a:t>
            </a:r>
            <a:endParaRPr b="0" lang="en-US" sz="2800" spc="-1" strike="noStrike">
              <a:latin typeface="Arial"/>
            </a:endParaRPr>
          </a:p>
          <a:p>
            <a:pPr marL="182880" indent="-38880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Big animals are important for a healthy planet. </a:t>
            </a:r>
            <a:endParaRPr b="0" lang="en-US" sz="2800" spc="-1" strike="noStrike">
              <a:latin typeface="Arial"/>
            </a:endParaRPr>
          </a:p>
          <a:p>
            <a:pPr marL="182880" indent="-38880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 must protect animals for the future.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TextShape 4"/>
          <p:cNvSpPr txBox="1"/>
          <p:nvPr/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TextShape 5"/>
          <p:cNvSpPr txBox="1"/>
          <p:nvPr/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TextShape 6"/>
          <p:cNvSpPr txBox="1"/>
          <p:nvPr/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TextShape 7"/>
          <p:cNvSpPr txBox="1"/>
          <p:nvPr/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First of all, let’s start with the largest animal in the world?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2" name="Google Shape;136;p18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It’s the blue whale!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4" name="Google Shape;143;p1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105" name="Google Shape;144;p19" descr=""/>
          <p:cNvPicPr/>
          <p:nvPr/>
        </p:nvPicPr>
        <p:blipFill>
          <a:blip r:embed="rId2"/>
          <a:srcRect l="0" t="18937" r="0" b="13887"/>
          <a:stretch/>
        </p:blipFill>
        <p:spPr>
          <a:xfrm>
            <a:off x="1261800" y="2092320"/>
            <a:ext cx="9306000" cy="381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261800" y="262440"/>
            <a:ext cx="9690840" cy="77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Did you know...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7" name="Google Shape;151;p2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1410480" y="1738080"/>
            <a:ext cx="4353120" cy="23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The blue whale is the largest animal to have ever existed, bigger even than all the dinosaurs. </a:t>
            </a: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9" name="Google Shape;153;p20" descr=""/>
          <p:cNvPicPr/>
          <p:nvPr/>
        </p:nvPicPr>
        <p:blipFill>
          <a:blip r:embed="rId2"/>
          <a:stretch/>
        </p:blipFill>
        <p:spPr>
          <a:xfrm>
            <a:off x="6727320" y="1412640"/>
            <a:ext cx="3798720" cy="1762920"/>
          </a:xfrm>
          <a:prstGeom prst="rect">
            <a:avLst/>
          </a:prstGeom>
          <a:ln>
            <a:noFill/>
          </a:ln>
        </p:spPr>
      </p:pic>
      <p:grpSp>
        <p:nvGrpSpPr>
          <p:cNvPr id="110" name="Group 3"/>
          <p:cNvGrpSpPr/>
          <p:nvPr/>
        </p:nvGrpSpPr>
        <p:grpSpPr>
          <a:xfrm>
            <a:off x="5950440" y="3169440"/>
            <a:ext cx="5304240" cy="1411560"/>
            <a:chOff x="5950440" y="3169440"/>
            <a:chExt cx="5304240" cy="1411560"/>
          </a:xfrm>
        </p:grpSpPr>
        <p:pic>
          <p:nvPicPr>
            <p:cNvPr id="111" name="Google Shape;155;p20" descr=""/>
            <p:cNvPicPr/>
            <p:nvPr/>
          </p:nvPicPr>
          <p:blipFill>
            <a:blip r:embed="rId3"/>
            <a:stretch/>
          </p:blipFill>
          <p:spPr>
            <a:xfrm>
              <a:off x="9441720" y="3169440"/>
              <a:ext cx="1812960" cy="1409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" name="Google Shape;156;p20" descr=""/>
            <p:cNvPicPr/>
            <p:nvPr/>
          </p:nvPicPr>
          <p:blipFill>
            <a:blip r:embed="rId4"/>
            <a:stretch/>
          </p:blipFill>
          <p:spPr>
            <a:xfrm>
              <a:off x="7712640" y="3171240"/>
              <a:ext cx="1812960" cy="1409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Google Shape;157;p20" descr=""/>
            <p:cNvPicPr/>
            <p:nvPr/>
          </p:nvPicPr>
          <p:blipFill>
            <a:blip r:embed="rId5"/>
            <a:stretch/>
          </p:blipFill>
          <p:spPr>
            <a:xfrm>
              <a:off x="5950440" y="3169440"/>
              <a:ext cx="1812960" cy="1409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4" name="Group 4"/>
          <p:cNvGrpSpPr/>
          <p:nvPr/>
        </p:nvGrpSpPr>
        <p:grpSpPr>
          <a:xfrm>
            <a:off x="5862960" y="4911120"/>
            <a:ext cx="5392080" cy="1067400"/>
            <a:chOff x="5862960" y="4911120"/>
            <a:chExt cx="5392080" cy="1067400"/>
          </a:xfrm>
        </p:grpSpPr>
        <p:pic>
          <p:nvPicPr>
            <p:cNvPr id="115" name="Google Shape;159;p20" descr=""/>
            <p:cNvPicPr/>
            <p:nvPr/>
          </p:nvPicPr>
          <p:blipFill>
            <a:blip r:embed="rId6"/>
            <a:stretch/>
          </p:blipFill>
          <p:spPr>
            <a:xfrm>
              <a:off x="5862960" y="491112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Google Shape;160;p20" descr=""/>
            <p:cNvPicPr/>
            <p:nvPr/>
          </p:nvPicPr>
          <p:blipFill>
            <a:blip r:embed="rId7"/>
            <a:stretch/>
          </p:blipFill>
          <p:spPr>
            <a:xfrm>
              <a:off x="7205400" y="493056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7" name="Google Shape;161;p20" descr=""/>
            <p:cNvPicPr/>
            <p:nvPr/>
          </p:nvPicPr>
          <p:blipFill>
            <a:blip r:embed="rId8"/>
            <a:stretch/>
          </p:blipFill>
          <p:spPr>
            <a:xfrm>
              <a:off x="8548200" y="493056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Google Shape;162;p20" descr=""/>
            <p:cNvPicPr/>
            <p:nvPr/>
          </p:nvPicPr>
          <p:blipFill>
            <a:blip r:embed="rId9"/>
            <a:stretch/>
          </p:blipFill>
          <p:spPr>
            <a:xfrm>
              <a:off x="9914040" y="4931640"/>
              <a:ext cx="1341000" cy="104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9" name="CustomShape 5"/>
          <p:cNvSpPr/>
          <p:nvPr/>
        </p:nvSpPr>
        <p:spPr>
          <a:xfrm>
            <a:off x="1410480" y="3553200"/>
            <a:ext cx="435312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 blue whale weighs the same as three school buses.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1360080" y="4998600"/>
            <a:ext cx="435312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That’s equal to 4000 children!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69;p2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1091520" y="883440"/>
            <a:ext cx="9690840" cy="189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br/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Whales can communicate over large distances with their song. You can listen here 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123" name="Google Shape;171;p21" descr=""/>
          <p:cNvPicPr/>
          <p:nvPr/>
        </p:nvPicPr>
        <p:blipFill>
          <a:blip r:embed="rId2"/>
          <a:stretch/>
        </p:blipFill>
        <p:spPr>
          <a:xfrm>
            <a:off x="1091520" y="2782800"/>
            <a:ext cx="5717880" cy="3809160"/>
          </a:xfrm>
          <a:prstGeom prst="rect">
            <a:avLst/>
          </a:prstGeom>
          <a:ln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4215600" y="1983960"/>
            <a:ext cx="6925680" cy="4384080"/>
          </a:xfrm>
          <a:prstGeom prst="curvedConnector3">
            <a:avLst>
              <a:gd name="adj1" fmla="val 70583"/>
            </a:avLst>
          </a:prstGeom>
          <a:noFill/>
          <a:ln w="5724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Google Shape;173;p21" descr=""/>
          <p:cNvPicPr/>
          <p:nvPr/>
        </p:nvPicPr>
        <p:blipFill>
          <a:blip r:embed="rId3"/>
          <a:stretch/>
        </p:blipFill>
        <p:spPr>
          <a:xfrm>
            <a:off x="11318040" y="5874120"/>
            <a:ext cx="8884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 you know what the largest animal on land is?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7" name="Google Shape;179;p22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261800" y="262440"/>
            <a:ext cx="9690840" cy="10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It’s the African elephant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9" name="Google Shape;185;p2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130" name="Google Shape;186;p23" descr=""/>
          <p:cNvPicPr/>
          <p:nvPr/>
        </p:nvPicPr>
        <p:blipFill>
          <a:blip r:embed="rId2"/>
          <a:srcRect l="14847" t="17090" r="3622" b="9079"/>
          <a:stretch/>
        </p:blipFill>
        <p:spPr>
          <a:xfrm>
            <a:off x="2386800" y="1890720"/>
            <a:ext cx="6661800" cy="452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2020-09-22T14:46:19Z</dcterms:modified>
  <cp:revision>25</cp:revision>
  <dc:subject/>
  <dc:title/>
</cp:coreProperties>
</file>